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2016-11-22</a:t>
            </a:fld>
            <a:endParaRPr lang="sv-S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sv-SE" u="sng" dirty="0" smtClean="0"/>
              <a:t>Orsaker till fattigdom</a:t>
            </a:r>
            <a:endParaRPr lang="sv-SE" u="sng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sv-SE" dirty="0" smtClean="0"/>
              <a:t>Den relativa fattigdomen ökar eftersom de rika blir ännu rikare än de fattiga. OJÄMLIKHET!</a:t>
            </a:r>
          </a:p>
          <a:p>
            <a:r>
              <a:rPr lang="sv-SE" dirty="0" smtClean="0"/>
              <a:t>Ung befolkning ( svårt att ordna utbildning åt unga)</a:t>
            </a:r>
          </a:p>
          <a:p>
            <a:r>
              <a:rPr lang="sv-SE" dirty="0" smtClean="0"/>
              <a:t>Föråldrat jordbruk ( handredskap, små inkomster)</a:t>
            </a:r>
          </a:p>
          <a:p>
            <a:r>
              <a:rPr lang="sv-SE" dirty="0" smtClean="0"/>
              <a:t>Dålig infrastruktur (</a:t>
            </a:r>
            <a:r>
              <a:rPr lang="sv-SE" dirty="0" err="1" smtClean="0"/>
              <a:t>vägar,järnvägar</a:t>
            </a:r>
            <a:r>
              <a:rPr lang="sv-SE" dirty="0" smtClean="0"/>
              <a:t>  är dåliga – hämmar  transport/handel för industrin</a:t>
            </a:r>
          </a:p>
          <a:p>
            <a:r>
              <a:rPr lang="sv-SE" dirty="0" err="1" smtClean="0"/>
              <a:t>Hälso</a:t>
            </a:r>
            <a:r>
              <a:rPr lang="sv-SE" dirty="0" smtClean="0"/>
              <a:t> och sjukvård dåligt utvecklad (få </a:t>
            </a:r>
            <a:r>
              <a:rPr lang="sv-SE" dirty="0" err="1" smtClean="0"/>
              <a:t>sjh</a:t>
            </a:r>
            <a:r>
              <a:rPr lang="sv-SE" dirty="0" smtClean="0"/>
              <a:t>-läkare) leder till att dödligheten ökar </a:t>
            </a:r>
            <a:r>
              <a:rPr lang="sv-SE" smtClean="0"/>
              <a:t>(speciellt </a:t>
            </a:r>
            <a:r>
              <a:rPr lang="sv-SE" dirty="0" smtClean="0"/>
              <a:t>spädbarn)</a:t>
            </a:r>
          </a:p>
          <a:p>
            <a:r>
              <a:rPr lang="sv-SE" dirty="0" smtClean="0"/>
              <a:t>Brist på demokrati (diktatur-korruption i statliga </a:t>
            </a:r>
            <a:r>
              <a:rPr lang="sv-SE" dirty="0" err="1" smtClean="0"/>
              <a:t>fte</a:t>
            </a:r>
            <a:r>
              <a:rPr lang="sv-SE" dirty="0" smtClean="0"/>
              <a:t>)</a:t>
            </a:r>
          </a:p>
          <a:p>
            <a:r>
              <a:rPr lang="sv-SE" dirty="0" smtClean="0"/>
              <a:t>Krig och konflikter (arv från gränsdragning från kolonialtiden. Pengar läggs på vapen istället för vård.</a:t>
            </a:r>
          </a:p>
          <a:p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712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48648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/>
          <a:lstStyle/>
          <a:p>
            <a:r>
              <a:rPr lang="sv-SE" dirty="0"/>
              <a:t>Kolonialism och historia</a:t>
            </a:r>
          </a:p>
          <a:p>
            <a:r>
              <a:rPr lang="sv-SE" dirty="0" smtClean="0"/>
              <a:t>Brist på mat</a:t>
            </a:r>
          </a:p>
          <a:p>
            <a:r>
              <a:rPr lang="sv-SE" dirty="0" smtClean="0"/>
              <a:t>Brist på ren mat</a:t>
            </a:r>
          </a:p>
          <a:p>
            <a:r>
              <a:rPr lang="sv-SE" dirty="0" smtClean="0"/>
              <a:t>Brist på utbildning</a:t>
            </a:r>
          </a:p>
          <a:p>
            <a:r>
              <a:rPr lang="sv-SE" dirty="0" smtClean="0"/>
              <a:t>Orättvis handel och ekonomi</a:t>
            </a:r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902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öde">
  <a:themeElements>
    <a:clrScheme name="Kartnål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Flöde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öd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110</Words>
  <Application>Microsoft Office PowerPoint</Application>
  <PresentationFormat>Bildspel på skärmen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Flöde</vt:lpstr>
      <vt:lpstr>Orsaker till fattigdom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Orsaker till fattigdom</dc:title>
  <dc:creator>Hans Malmqvist</dc:creator>
  <cp:lastModifiedBy>Hans Malmqvist</cp:lastModifiedBy>
  <cp:revision>6</cp:revision>
  <dcterms:created xsi:type="dcterms:W3CDTF">2016-11-10T14:47:47Z</dcterms:created>
  <dcterms:modified xsi:type="dcterms:W3CDTF">2016-11-22T10:54:13Z</dcterms:modified>
</cp:coreProperties>
</file>